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9753600" cx="130048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8qY58HaFpvR2FH//kMY/TPRzI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b3517c74a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12b3517c74a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b3517c74a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12b3517c74a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b3517c74a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12b3517c74a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b3517c74a_0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2b3517c74a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b3517c74a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12b3517c74a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b3517c74a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12b3517c74a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2b3517c74a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2b3517c74a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b3517c74a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12b3517c74a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b3517c74a_0_1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12b3517c74a_0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3517c74a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2b3517c74a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idx="1" type="body"/>
          </p:nvPr>
        </p:nvSpPr>
        <p:spPr>
          <a:xfrm>
            <a:off x="698500" y="86320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type="title"/>
          </p:nvPr>
        </p:nvSpPr>
        <p:spPr>
          <a:xfrm>
            <a:off x="697871" y="1852810"/>
            <a:ext cx="11609058" cy="33020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2" type="body"/>
          </p:nvPr>
        </p:nvSpPr>
        <p:spPr>
          <a:xfrm>
            <a:off x="698500" y="5105400"/>
            <a:ext cx="11607800" cy="144189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2pPr>
            <a:lvl3pPr indent="-228600" lvl="2" marL="1371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3pPr>
            <a:lvl4pPr indent="-228600" lvl="3" marL="18288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4pPr>
            <a:lvl5pPr indent="-228600" lvl="4" marL="2286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698500" y="572574"/>
            <a:ext cx="11607800" cy="563740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600"/>
              <a:buFont typeface="Helvetica Neue"/>
              <a:buNone/>
              <a:defRPr b="1" sz="176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/>
          <p:nvPr>
            <p:ph idx="2" type="pic"/>
          </p:nvPr>
        </p:nvSpPr>
        <p:spPr>
          <a:xfrm>
            <a:off x="6548549" y="5099843"/>
            <a:ext cx="5952902" cy="396240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2"/>
          <p:cNvSpPr/>
          <p:nvPr>
            <p:ph idx="3" type="pic"/>
          </p:nvPr>
        </p:nvSpPr>
        <p:spPr>
          <a:xfrm>
            <a:off x="-5214707" y="647700"/>
            <a:ext cx="16967201" cy="8429807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2"/>
          <p:cNvSpPr/>
          <p:nvPr>
            <p:ph idx="4" type="pic"/>
          </p:nvPr>
        </p:nvSpPr>
        <p:spPr>
          <a:xfrm>
            <a:off x="6553200" y="698500"/>
            <a:ext cx="5956300" cy="396466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/>
          <p:nvPr>
            <p:ph idx="2" type="pic"/>
          </p:nvPr>
        </p:nvSpPr>
        <p:spPr>
          <a:xfrm>
            <a:off x="-824550" y="-232551"/>
            <a:ext cx="15056595" cy="1004965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>
            <p:ph idx="2" type="pic"/>
          </p:nvPr>
        </p:nvSpPr>
        <p:spPr>
          <a:xfrm>
            <a:off x="-1447800" y="0"/>
            <a:ext cx="1593546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11"/>
          <p:cNvSpPr txBox="1"/>
          <p:nvPr>
            <p:ph type="title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698500" y="8432800"/>
            <a:ext cx="11607800" cy="7159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3" type="body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4"/>
              <a:buFont typeface="Helvetica Neue"/>
              <a:buNone/>
              <a:defRPr b="1" sz="2304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12"/>
          <p:cNvSpPr/>
          <p:nvPr>
            <p:ph idx="2" type="pic"/>
          </p:nvPr>
        </p:nvSpPr>
        <p:spPr>
          <a:xfrm>
            <a:off x="5245100" y="673100"/>
            <a:ext cx="8382202" cy="8388543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2" type="body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idx="1" type="body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698500" y="3479800"/>
            <a:ext cx="5105400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9" name="Google Shape;39;p15"/>
          <p:cNvSpPr/>
          <p:nvPr>
            <p:ph idx="3" type="pic"/>
          </p:nvPr>
        </p:nvSpPr>
        <p:spPr>
          <a:xfrm>
            <a:off x="825500" y="647700"/>
            <a:ext cx="16967200" cy="8429806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200"/>
              <a:buFont typeface="Helvetica Neue"/>
              <a:buNone/>
              <a:defRPr b="0" sz="8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Helvetica Neue"/>
              <a:buNone/>
              <a:defRPr b="1" sz="3800"/>
            </a:lvl1pPr>
            <a:lvl2pPr indent="-369189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"/>
              <a:buNone/>
              <a:defRPr b="1" i="0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98500" y="2956892"/>
            <a:ext cx="11607800" cy="6096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62915" lvl="0" marL="457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62915" lvl="1" marL="914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62914" lvl="2" marL="1371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62914" lvl="3" marL="1828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62914" lvl="4" marL="22860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62914" lvl="5" marL="27432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62914" lvl="6" marL="32004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62914" lvl="7" marL="36576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62915" lvl="8" marL="41148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690"/>
              <a:buFont typeface="Helvetica Neue"/>
              <a:buChar char="•"/>
              <a:defRPr b="0" i="0" sz="3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0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32.png"/><Relationship Id="rId5" Type="http://schemas.openxmlformats.org/officeDocument/2006/relationships/image" Target="../media/image8.png"/><Relationship Id="rId6" Type="http://schemas.openxmlformats.org/officeDocument/2006/relationships/image" Target="../media/image19.png"/><Relationship Id="rId7" Type="http://schemas.openxmlformats.org/officeDocument/2006/relationships/image" Target="../media/image14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7BAC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76" name="Google Shape;76;p1"/>
          <p:cNvPicPr preferRelativeResize="0"/>
          <p:nvPr/>
        </p:nvPicPr>
        <p:blipFill rotWithShape="1">
          <a:blip r:embed="rId3">
            <a:alphaModFix/>
          </a:blip>
          <a:srcRect b="3647" l="19115" r="19115" t="3647"/>
          <a:stretch/>
        </p:blipFill>
        <p:spPr>
          <a:xfrm>
            <a:off x="-34727" y="12700"/>
            <a:ext cx="13074111" cy="972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7" name="Google Shape;7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6996" y="3421647"/>
            <a:ext cx="10296205" cy="291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b3517c74a_0_25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4" name="Google Shape;154;g12b3517c74a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300" y="2114148"/>
            <a:ext cx="9066174" cy="55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2b3517c74a_0_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136" y="2403063"/>
            <a:ext cx="7714862" cy="41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b3517c74a_0_20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g12b3517c74a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125" y="4247950"/>
            <a:ext cx="10953698" cy="14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2b3517c74a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9071" y="2160200"/>
            <a:ext cx="3546673" cy="61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b3517c74a_0_39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g12b3517c74a_0_39"/>
          <p:cNvSpPr txBox="1"/>
          <p:nvPr/>
        </p:nvSpPr>
        <p:spPr>
          <a:xfrm>
            <a:off x="479844" y="3584694"/>
            <a:ext cx="11737800" cy="60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Bedenkt minstens 3 verschillende ideeën </a:t>
            </a:r>
            <a:endParaRPr b="1" i="0" sz="2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voor jullie ontwerpvraag.</a:t>
            </a:r>
            <a:endParaRPr b="1" i="0" sz="2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3"/>
              <a:buFont typeface="Arial"/>
              <a:buNone/>
            </a:pPr>
            <a:r>
              <a:t/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Brainstormregels:</a:t>
            </a:r>
            <a:endParaRPr b="0" baseline="30000" i="0" sz="3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Elk idee is een goed idee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Uitstel van oordeel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Helvetica Neue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Ideeën zijn van iedereen</a:t>
            </a:r>
            <a:endParaRPr b="0" i="0" sz="3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23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3800"/>
              <a:buFont typeface="Calibri"/>
              <a:buChar char="✴"/>
            </a:pPr>
            <a:r>
              <a:rPr b="0" baseline="30000" i="0" lang="en-US" sz="38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Doorassociëren: verder denken op andere ideeën</a:t>
            </a:r>
            <a:endParaRPr b="0" baseline="30000" i="0" sz="3800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3"/>
              <a:buFont typeface="Arial"/>
              <a:buNone/>
            </a:pPr>
            <a:r>
              <a:t/>
            </a:r>
            <a:endParaRPr b="0" baseline="30000" i="0" sz="36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33"/>
              <a:buFont typeface="Arial"/>
              <a:buNone/>
            </a:pPr>
            <a:b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69" name="Google Shape;169;g12b3517c74a_0_39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2b3517c74a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11225"/>
            <a:ext cx="5182476" cy="227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b3517c74a_0_64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g12b3517c74a_0_64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Welk idee past het beste bij de persoon of de situatie?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Waarom?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77" name="Google Shape;177;g12b3517c74a_0_64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2b3517c74a_0_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5706149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b3517c74a_0_48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Google Shape;184;g12b3517c74a_0_48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Bij wie?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wil je te weten komen?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85" name="Google Shape;185;g12b3517c74a_0_48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2b3517c74a_0_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6933550" cy="22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b3517c74a_0_56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g12b3517c74a_0_56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was goed?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kun je verbeteren?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93" name="Google Shape;193;g12b3517c74a_0_56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2b3517c74a_0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4609700" cy="23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b3517c74a_0_73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g12b3517c74a_0_73"/>
          <p:cNvSpPr txBox="1"/>
          <p:nvPr/>
        </p:nvSpPr>
        <p:spPr>
          <a:xfrm>
            <a:off x="479844" y="3584694"/>
            <a:ext cx="11737800" cy="17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heb je geleerd?</a:t>
            </a:r>
            <a:endParaRPr b="0" baseline="30000" i="0" sz="5233" u="none" cap="none" strike="noStrike">
              <a:solidFill>
                <a:srgbClr val="384C8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Wat geef je door?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201" name="Google Shape;201;g12b3517c74a_0_73"/>
          <p:cNvPicPr preferRelativeResize="0"/>
          <p:nvPr/>
        </p:nvPicPr>
        <p:blipFill rotWithShape="1">
          <a:blip r:embed="rId3">
            <a:alphaModFix/>
          </a:blip>
          <a:srcRect b="3652" l="20592" r="76814" t="3642"/>
          <a:stretch/>
        </p:blipFill>
        <p:spPr>
          <a:xfrm>
            <a:off x="12453609" y="12700"/>
            <a:ext cx="548753" cy="97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2b3517c74a_0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50" y="584575"/>
            <a:ext cx="5162476" cy="24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b3517c74a_0_82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8" name="Google Shape;208;g12b3517c74a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25" y="2698925"/>
            <a:ext cx="11823949" cy="328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-23231_1280.png" id="209" name="Google Shape;209;g12b3517c74a_0_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70256" y="5900311"/>
            <a:ext cx="434907" cy="761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12b3517c74a_0_82"/>
          <p:cNvSpPr txBox="1"/>
          <p:nvPr/>
        </p:nvSpPr>
        <p:spPr>
          <a:xfrm>
            <a:off x="2219175" y="8769200"/>
            <a:ext cx="9887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6CA3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Privacy: geen namen gebruiken en geen gezichten op foto’s of film.</a:t>
            </a:r>
            <a:endParaRPr b="1" i="0" sz="2200" u="none" cap="none" strike="noStrike">
              <a:solidFill>
                <a:srgbClr val="F6CA3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83" name="Google Shape;8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811" y="1720712"/>
            <a:ext cx="6755629" cy="18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488194" y="4337469"/>
            <a:ext cx="117378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Elk idee is een goed idee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Uitstel van oordeel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Ideeën zijn van iedereen</a:t>
            </a:r>
            <a:endParaRPr b="0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Calibri"/>
              <a:buChar char="✴"/>
            </a:pPr>
            <a:r>
              <a:rPr b="0" baseline="30000" i="0" lang="en-US" sz="52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Doorassociëren: verder denken op andere ideeën</a:t>
            </a:r>
            <a:b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85" name="Google Shape;85;p2"/>
          <p:cNvPicPr preferRelativeResize="0"/>
          <p:nvPr/>
        </p:nvPicPr>
        <p:blipFill rotWithShape="1">
          <a:blip r:embed="rId4">
            <a:alphaModFix/>
          </a:blip>
          <a:srcRect b="3647" l="20592" r="76815" t="3647"/>
          <a:stretch/>
        </p:blipFill>
        <p:spPr>
          <a:xfrm>
            <a:off x="12453609" y="12700"/>
            <a:ext cx="548755" cy="972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77" y="2613859"/>
            <a:ext cx="9477427" cy="543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7" y="2435407"/>
            <a:ext cx="9477427" cy="5431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3687" y="2161000"/>
            <a:ext cx="9477426" cy="543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4" name="Google Shape;9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31991" y="3079371"/>
            <a:ext cx="10794818" cy="384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-59008" y="-1"/>
            <a:ext cx="13252464" cy="9753601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75" y="1488250"/>
            <a:ext cx="11925300" cy="615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-23231_1280.png" id="101" name="Google Shape;10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5781" y="6505811"/>
            <a:ext cx="434907" cy="76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0" y="-1"/>
            <a:ext cx="13004801" cy="9753601"/>
          </a:xfrm>
          <a:prstGeom prst="rect">
            <a:avLst/>
          </a:prstGeom>
          <a:solidFill>
            <a:srgbClr val="F6CA3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375" y="334600"/>
            <a:ext cx="4210050" cy="92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0" y="-1"/>
            <a:ext cx="13004700" cy="9753600"/>
          </a:xfrm>
          <a:prstGeom prst="rect">
            <a:avLst/>
          </a:prstGeom>
          <a:solidFill>
            <a:srgbClr val="75E0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505344" y="5080309"/>
            <a:ext cx="117378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Calibri"/>
              <a:buChar char="✴"/>
            </a:pPr>
            <a:r>
              <a:rPr b="0" baseline="30000" i="0" lang="en-US" sz="3633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ONBEPERKT!</a:t>
            </a:r>
            <a:endParaRPr b="0" i="0" sz="5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Andere beperkingen?</a:t>
            </a:r>
            <a:endParaRPr b="0" i="0" sz="5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95075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4C84"/>
              </a:buClr>
              <a:buSzPts val="4000"/>
              <a:buFont typeface="Helvetica Neue"/>
              <a:buChar char="✴"/>
            </a:pPr>
            <a:r>
              <a:rPr b="0" baseline="30000" i="0" lang="en-US" sz="5200" u="none" cap="none" strike="noStrike">
                <a:solidFill>
                  <a:srgbClr val="384C8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Talenten?</a:t>
            </a:r>
            <a:endParaRPr b="0" i="0" sz="5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14" name="Google Shape;114;p6"/>
          <p:cNvPicPr preferRelativeResize="0"/>
          <p:nvPr/>
        </p:nvPicPr>
        <p:blipFill rotWithShape="1">
          <a:blip r:embed="rId3">
            <a:alphaModFix/>
          </a:blip>
          <a:srcRect b="3647" l="20592" r="76815" t="3647"/>
          <a:stretch/>
        </p:blipFill>
        <p:spPr>
          <a:xfrm>
            <a:off x="12453609" y="12700"/>
            <a:ext cx="548755" cy="9728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264" y="1663239"/>
            <a:ext cx="7496271" cy="2094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538" y="2798450"/>
            <a:ext cx="10937723" cy="38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b3517c74a_0_126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7" name="Google Shape;127;g12b3517c74a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25" y="1892850"/>
            <a:ext cx="27432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2b3517c74a_0_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7500" y="2421650"/>
            <a:ext cx="3319725" cy="3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2b3517c74a_0_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375" y="5973835"/>
            <a:ext cx="2743200" cy="270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12b3517c74a_0_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5750" y="6071988"/>
            <a:ext cx="44386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2b3517c74a_0_1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88700" y="1662500"/>
            <a:ext cx="443865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12b3517c74a_0_1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15925" y="4810925"/>
            <a:ext cx="3319725" cy="3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12b3517c74a_0_1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4650" y="2084025"/>
            <a:ext cx="1080526" cy="55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2b3517c74a_0_1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13275" y="2590800"/>
            <a:ext cx="1441099" cy="7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2b3517c74a_0_1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427850" y="6262350"/>
            <a:ext cx="2418130" cy="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2b3517c74a_0_1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203599" y="6191038"/>
            <a:ext cx="1188690" cy="6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2b3517c74a_0_1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75075" y="5060325"/>
            <a:ext cx="2418125" cy="61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2b3517c74a_0_1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16943" y="1819849"/>
            <a:ext cx="1703415" cy="66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2b3517c74a_0_126"/>
          <p:cNvSpPr/>
          <p:nvPr/>
        </p:nvSpPr>
        <p:spPr>
          <a:xfrm>
            <a:off x="962825" y="130175"/>
            <a:ext cx="11408100" cy="12027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12b3517c74a_0_1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14650" y="267350"/>
            <a:ext cx="9800965" cy="3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2b3517c74a_0_126"/>
          <p:cNvSpPr/>
          <p:nvPr/>
        </p:nvSpPr>
        <p:spPr>
          <a:xfrm>
            <a:off x="9564038" y="130175"/>
            <a:ext cx="2623500" cy="12027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b3517c74a_0_15"/>
          <p:cNvSpPr/>
          <p:nvPr/>
        </p:nvSpPr>
        <p:spPr>
          <a:xfrm>
            <a:off x="50" y="-137550"/>
            <a:ext cx="13004700" cy="10028700"/>
          </a:xfrm>
          <a:prstGeom prst="rect">
            <a:avLst/>
          </a:prstGeom>
          <a:solidFill>
            <a:srgbClr val="F0CFE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g12b3517c74a_0_15"/>
          <p:cNvSpPr/>
          <p:nvPr/>
        </p:nvSpPr>
        <p:spPr>
          <a:xfrm>
            <a:off x="1320450" y="2601075"/>
            <a:ext cx="10335000" cy="4454100"/>
          </a:xfrm>
          <a:prstGeom prst="rect">
            <a:avLst/>
          </a:prstGeom>
          <a:solidFill>
            <a:srgbClr val="75E0FF"/>
          </a:solidFill>
          <a:ln cap="flat" cmpd="sng" w="9525">
            <a:solidFill>
              <a:srgbClr val="75E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12b3517c74a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9150" y="3186175"/>
            <a:ext cx="9486501" cy="3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